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1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9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7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6F59-5A55-400E-B861-9C3E281B134B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97F8D-5D48-43D2-9318-AD7FA05A3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ECE 582 Final Project</a:t>
            </a:r>
            <a:br>
              <a:rPr lang="en-US" dirty="0"/>
            </a:br>
            <a:r>
              <a:rPr lang="en-US" sz="4800" dirty="0"/>
              <a:t>Detect Terre Haute Courthouse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Qiaoyu</a:t>
            </a:r>
            <a:r>
              <a:rPr lang="en-US" dirty="0"/>
              <a:t> Dou</a:t>
            </a:r>
          </a:p>
          <a:p>
            <a:r>
              <a:rPr lang="en-US" dirty="0"/>
              <a:t>Yang Zhang</a:t>
            </a:r>
          </a:p>
        </p:txBody>
      </p:sp>
    </p:spTree>
    <p:extLst>
      <p:ext uri="{BB962C8B-B14F-4D97-AF65-F5344CB8AC3E}">
        <p14:creationId xmlns:p14="http://schemas.microsoft.com/office/powerpoint/2010/main" val="274403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detect the Golden Roof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7940"/>
            <a:ext cx="5486598" cy="3679248"/>
          </a:xfrm>
        </p:spPr>
      </p:pic>
      <p:sp>
        <p:nvSpPr>
          <p:cNvPr id="6" name="TextBox 5"/>
          <p:cNvSpPr txBox="1"/>
          <p:nvPr/>
        </p:nvSpPr>
        <p:spPr>
          <a:xfrm>
            <a:off x="7225146" y="3083333"/>
            <a:ext cx="4128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RGB to HSV</a:t>
            </a:r>
          </a:p>
          <a:p>
            <a:r>
              <a:rPr lang="en-US" dirty="0"/>
              <a:t>Find the range of Hue and Saturation of the roof</a:t>
            </a:r>
          </a:p>
          <a:p>
            <a:r>
              <a:rPr lang="en-US" dirty="0"/>
              <a:t>If in the range, set 1, if not, set 0</a:t>
            </a:r>
          </a:p>
        </p:txBody>
      </p:sp>
    </p:spTree>
    <p:extLst>
      <p:ext uri="{BB962C8B-B14F-4D97-AF65-F5344CB8AC3E}">
        <p14:creationId xmlns:p14="http://schemas.microsoft.com/office/powerpoint/2010/main" val="100242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Roof Detected</a:t>
            </a:r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5453"/>
            <a:ext cx="4543150" cy="3013661"/>
          </a:xfrm>
        </p:spPr>
      </p:pic>
      <p:sp>
        <p:nvSpPr>
          <p:cNvPr id="10" name="TextBox 9"/>
          <p:cNvSpPr txBox="1"/>
          <p:nvPr/>
        </p:nvSpPr>
        <p:spPr>
          <a:xfrm>
            <a:off x="2885341" y="5667521"/>
            <a:ext cx="62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median filter to filter out the white points outside the roof</a:t>
            </a: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09" y="2205452"/>
            <a:ext cx="4826392" cy="30136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584873" y="3712282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4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05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Clock Detect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5" y="1690688"/>
            <a:ext cx="6529743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8273" y="2199503"/>
            <a:ext cx="36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MATLAB built-in function: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73" y="3077650"/>
            <a:ext cx="4882368" cy="1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1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Feature Points to Detect the Character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74" y="1878621"/>
            <a:ext cx="1621991" cy="2673282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15" y="1367154"/>
            <a:ext cx="4105848" cy="369621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464169" y="3203747"/>
            <a:ext cx="33498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3054" y="5371101"/>
            <a:ext cx="583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find 100 strongest feature points in the character picture</a:t>
            </a:r>
          </a:p>
        </p:txBody>
      </p:sp>
    </p:spTree>
    <p:extLst>
      <p:ext uri="{BB962C8B-B14F-4D97-AF65-F5344CB8AC3E}">
        <p14:creationId xmlns:p14="http://schemas.microsoft.com/office/powerpoint/2010/main" val="119555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Feature Points to Detect Features on the Original Image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6" y="2447986"/>
            <a:ext cx="4860956" cy="3240637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61" y="2447986"/>
            <a:ext cx="5025615" cy="324063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52392" y="4044462"/>
            <a:ext cx="5539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67454" y="5917223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300 strongest feature points on the gray-scale picture</a:t>
            </a:r>
          </a:p>
        </p:txBody>
      </p:sp>
    </p:spTree>
    <p:extLst>
      <p:ext uri="{BB962C8B-B14F-4D97-AF65-F5344CB8AC3E}">
        <p14:creationId xmlns:p14="http://schemas.microsoft.com/office/powerpoint/2010/main" val="23654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Points Matching	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024338"/>
          </a:xfrm>
        </p:spPr>
      </p:pic>
      <p:sp>
        <p:nvSpPr>
          <p:cNvPr id="6" name="TextBox 5"/>
          <p:cNvSpPr txBox="1"/>
          <p:nvPr/>
        </p:nvSpPr>
        <p:spPr>
          <a:xfrm>
            <a:off x="3555023" y="5838118"/>
            <a:ext cx="50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the feature points in the character and image</a:t>
            </a:r>
          </a:p>
        </p:txBody>
      </p:sp>
    </p:spTree>
    <p:extLst>
      <p:ext uri="{BB962C8B-B14F-4D97-AF65-F5344CB8AC3E}">
        <p14:creationId xmlns:p14="http://schemas.microsoft.com/office/powerpoint/2010/main" val="208189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 the Character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56" y="1690688"/>
            <a:ext cx="6364487" cy="4351338"/>
          </a:xfrm>
        </p:spPr>
      </p:pic>
    </p:spTree>
    <p:extLst>
      <p:ext uri="{BB962C8B-B14F-4D97-AF65-F5344CB8AC3E}">
        <p14:creationId xmlns:p14="http://schemas.microsoft.com/office/powerpoint/2010/main" val="314861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114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ECE 582 Final Project Detect Terre Haute Courthouse</vt:lpstr>
      <vt:lpstr>How do we detect the Golden Roof</vt:lpstr>
      <vt:lpstr>Roof Detected</vt:lpstr>
      <vt:lpstr>Clock Detect</vt:lpstr>
      <vt:lpstr>Use Feature Points to Detect the Character</vt:lpstr>
      <vt:lpstr>Use Feature Points to Detect Features on the Original Image</vt:lpstr>
      <vt:lpstr>Feature Points Matching </vt:lpstr>
      <vt:lpstr>Find the Character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582 Final Project Detect Terre Haute Courthouse</dc:title>
  <dc:creator>Yang Zhang</dc:creator>
  <cp:lastModifiedBy>Zachary</cp:lastModifiedBy>
  <cp:revision>5</cp:revision>
  <dcterms:created xsi:type="dcterms:W3CDTF">2017-05-19T02:19:30Z</dcterms:created>
  <dcterms:modified xsi:type="dcterms:W3CDTF">2017-05-19T17:12:17Z</dcterms:modified>
</cp:coreProperties>
</file>